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1A2F65A-7449-48C0-BE98-B727E85EC18D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36210BE-8EC3-48D4-B7C4-9326D500473A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6000" dirty="0" err="1" smtClean="0">
                <a:latin typeface="+mj-lt"/>
              </a:rPr>
              <a:t>Why</a:t>
            </a:r>
            <a:r>
              <a:rPr lang="it-IT" sz="6000" dirty="0" smtClean="0">
                <a:latin typeface="+mj-lt"/>
              </a:rPr>
              <a:t> </a:t>
            </a:r>
            <a:r>
              <a:rPr lang="it-IT" sz="6000" dirty="0" err="1" smtClean="0">
                <a:latin typeface="+mj-lt"/>
              </a:rPr>
              <a:t>T.S.Eliot</a:t>
            </a:r>
            <a:r>
              <a:rPr lang="it-IT" sz="6000" dirty="0" smtClean="0">
                <a:latin typeface="+mj-lt"/>
              </a:rPr>
              <a:t> appeal to </a:t>
            </a:r>
            <a:r>
              <a:rPr lang="it-IT" sz="6000" dirty="0" err="1" smtClean="0">
                <a:latin typeface="+mj-lt"/>
              </a:rPr>
              <a:t>Hamlet</a:t>
            </a:r>
            <a:r>
              <a:rPr lang="it-IT" sz="6000" dirty="0" smtClean="0">
                <a:latin typeface="+mj-lt"/>
              </a:rPr>
              <a:t> in «</a:t>
            </a:r>
            <a:r>
              <a:rPr lang="it-IT" sz="6000" u="sng" dirty="0" smtClean="0">
                <a:latin typeface="+mj-lt"/>
              </a:rPr>
              <a:t>The Love Song of J. Alfred </a:t>
            </a:r>
            <a:r>
              <a:rPr lang="it-IT" sz="6000" u="sng" dirty="0" err="1" smtClean="0">
                <a:latin typeface="+mj-lt"/>
              </a:rPr>
              <a:t>Prufrock</a:t>
            </a:r>
            <a:r>
              <a:rPr lang="it-IT" sz="6000" dirty="0" smtClean="0">
                <a:latin typeface="+mj-lt"/>
              </a:rPr>
              <a:t>»?</a:t>
            </a:r>
            <a:endParaRPr lang="it-IT" sz="6000" dirty="0">
              <a:latin typeface="+mj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Cristina </a:t>
            </a:r>
            <a:r>
              <a:rPr lang="it-IT" sz="3600" dirty="0" err="1" smtClean="0"/>
              <a:t>Girardi</a:t>
            </a:r>
            <a:r>
              <a:rPr lang="it-IT" sz="3600" dirty="0" smtClean="0"/>
              <a:t> VB.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02958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+mj-lt"/>
              </a:rPr>
              <a:t>«</a:t>
            </a:r>
            <a:r>
              <a:rPr lang="it-IT" u="sng" dirty="0" smtClean="0">
                <a:latin typeface="+mj-lt"/>
              </a:rPr>
              <a:t>The Love Song of J. Alfred </a:t>
            </a:r>
            <a:r>
              <a:rPr lang="it-IT" u="sng" dirty="0" err="1" smtClean="0">
                <a:latin typeface="+mj-lt"/>
              </a:rPr>
              <a:t>Prufrock</a:t>
            </a:r>
            <a:r>
              <a:rPr lang="it-IT" dirty="0" smtClean="0">
                <a:latin typeface="+mj-lt"/>
              </a:rPr>
              <a:t>».</a:t>
            </a:r>
            <a:endParaRPr lang="it-IT" dirty="0">
              <a:latin typeface="+mj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Written</a:t>
            </a:r>
            <a:r>
              <a:rPr lang="it-IT" dirty="0" smtClean="0"/>
              <a:t> by: T. S. Eliot.</a:t>
            </a:r>
          </a:p>
          <a:p>
            <a:r>
              <a:rPr lang="it-IT" dirty="0" err="1" smtClean="0"/>
              <a:t>Genre</a:t>
            </a:r>
            <a:r>
              <a:rPr lang="it-IT" dirty="0" smtClean="0"/>
              <a:t>: </a:t>
            </a:r>
            <a:r>
              <a:rPr lang="it-IT" dirty="0" err="1"/>
              <a:t>P</a:t>
            </a:r>
            <a:r>
              <a:rPr lang="it-IT" dirty="0" err="1" smtClean="0"/>
              <a:t>oem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Publication</a:t>
            </a:r>
            <a:r>
              <a:rPr lang="it-IT" dirty="0" smtClean="0"/>
              <a:t>:  </a:t>
            </a:r>
            <a:r>
              <a:rPr lang="it-IT" dirty="0" err="1" smtClean="0"/>
              <a:t>June</a:t>
            </a:r>
            <a:r>
              <a:rPr lang="it-IT" dirty="0" smtClean="0"/>
              <a:t> 1915.</a:t>
            </a:r>
          </a:p>
          <a:p>
            <a:r>
              <a:rPr lang="it-IT" dirty="0" smtClean="0"/>
              <a:t>Plot: The </a:t>
            </a:r>
            <a:r>
              <a:rPr lang="it-IT" dirty="0" err="1" smtClean="0"/>
              <a:t>song</a:t>
            </a:r>
            <a:r>
              <a:rPr lang="it-IT" dirty="0" smtClean="0"/>
              <a:t> </a:t>
            </a:r>
            <a:r>
              <a:rPr lang="it-IT" dirty="0" err="1" smtClean="0"/>
              <a:t>deals</a:t>
            </a:r>
            <a:r>
              <a:rPr lang="it-IT" dirty="0" smtClean="0"/>
              <a:t> with J. Alfred </a:t>
            </a:r>
            <a:r>
              <a:rPr lang="it-IT" dirty="0" err="1" smtClean="0"/>
              <a:t>Prufrock’s</a:t>
            </a:r>
            <a:r>
              <a:rPr lang="it-IT" dirty="0" smtClean="0"/>
              <a:t> </a:t>
            </a:r>
            <a:r>
              <a:rPr lang="it-IT" dirty="0" err="1" smtClean="0"/>
              <a:t>inability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</a:t>
            </a:r>
            <a:r>
              <a:rPr lang="it-IT" dirty="0"/>
              <a:t>to </a:t>
            </a:r>
            <a:r>
              <a:rPr lang="it-IT" dirty="0" err="1"/>
              <a:t>declair</a:t>
            </a:r>
            <a:r>
              <a:rPr lang="it-IT" dirty="0"/>
              <a:t> </a:t>
            </a:r>
            <a:r>
              <a:rPr lang="it-IT" dirty="0" err="1"/>
              <a:t>his</a:t>
            </a:r>
            <a:r>
              <a:rPr lang="it-IT" dirty="0"/>
              <a:t> love to </a:t>
            </a:r>
            <a:r>
              <a:rPr lang="it-IT" dirty="0" smtClean="0"/>
              <a:t>a woman.</a:t>
            </a:r>
          </a:p>
          <a:p>
            <a:r>
              <a:rPr lang="it-IT" dirty="0" err="1" smtClean="0"/>
              <a:t>Epigraph</a:t>
            </a:r>
            <a:r>
              <a:rPr lang="it-IT" dirty="0" smtClean="0"/>
              <a:t>: The </a:t>
            </a:r>
            <a:r>
              <a:rPr lang="it-IT" dirty="0" err="1" smtClean="0"/>
              <a:t>epigraph</a:t>
            </a:r>
            <a:r>
              <a:rPr lang="it-IT" dirty="0" smtClean="0"/>
              <a:t> </a:t>
            </a:r>
            <a:r>
              <a:rPr lang="it-IT" dirty="0" err="1" smtClean="0"/>
              <a:t>refears</a:t>
            </a:r>
            <a:r>
              <a:rPr lang="it-IT" dirty="0" smtClean="0"/>
              <a:t> to a meeting </a:t>
            </a:r>
          </a:p>
          <a:p>
            <a:pPr marL="0" indent="0">
              <a:buNone/>
            </a:pPr>
            <a:r>
              <a:rPr lang="it-IT" dirty="0" smtClean="0"/>
              <a:t>                      </a:t>
            </a:r>
            <a:r>
              <a:rPr lang="it-IT" dirty="0" err="1"/>
              <a:t>between</a:t>
            </a:r>
            <a:r>
              <a:rPr lang="it-IT" dirty="0"/>
              <a:t> Dante and Guido </a:t>
            </a:r>
            <a:r>
              <a:rPr lang="it-IT" dirty="0" smtClean="0"/>
              <a:t>da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Montefeltro. (</a:t>
            </a:r>
            <a:r>
              <a:rPr lang="it-IT" dirty="0" err="1" smtClean="0"/>
              <a:t>Dante,Hell</a:t>
            </a:r>
            <a:r>
              <a:rPr lang="it-IT" dirty="0" smtClean="0"/>
              <a:t> Canto  XXVII, 61-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66).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617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latin typeface="+mj-lt"/>
              </a:rPr>
              <a:t>Hamlet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He’s</a:t>
            </a:r>
            <a:r>
              <a:rPr lang="it-IT" dirty="0" smtClean="0"/>
              <a:t> the </a:t>
            </a:r>
            <a:r>
              <a:rPr lang="it-IT" dirty="0" err="1" smtClean="0"/>
              <a:t>protagonist</a:t>
            </a:r>
            <a:r>
              <a:rPr lang="it-IT" dirty="0" smtClean="0"/>
              <a:t> of the </a:t>
            </a:r>
            <a:r>
              <a:rPr lang="it-IT" dirty="0" err="1" smtClean="0"/>
              <a:t>homonymous</a:t>
            </a:r>
            <a:r>
              <a:rPr lang="it-IT" dirty="0" smtClean="0"/>
              <a:t> </a:t>
            </a:r>
            <a:r>
              <a:rPr lang="it-IT" dirty="0" err="1" smtClean="0"/>
              <a:t>tragedy</a:t>
            </a:r>
            <a:r>
              <a:rPr lang="it-IT" dirty="0" smtClean="0"/>
              <a:t> </a:t>
            </a:r>
            <a:r>
              <a:rPr lang="it-IT" dirty="0" err="1" smtClean="0"/>
              <a:t>written</a:t>
            </a:r>
            <a:r>
              <a:rPr lang="it-IT" dirty="0" smtClean="0"/>
              <a:t> by William Shakespeare.</a:t>
            </a:r>
          </a:p>
          <a:p>
            <a:r>
              <a:rPr lang="it-IT" dirty="0" smtClean="0"/>
              <a:t>He </a:t>
            </a:r>
            <a:r>
              <a:rPr lang="it-IT" dirty="0" err="1" smtClean="0"/>
              <a:t>wants</a:t>
            </a:r>
            <a:r>
              <a:rPr lang="it-IT" dirty="0" smtClean="0"/>
              <a:t> to </a:t>
            </a:r>
            <a:r>
              <a:rPr lang="it-IT" dirty="0" err="1" smtClean="0"/>
              <a:t>revenge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/>
              <a:t> </a:t>
            </a:r>
            <a:r>
              <a:rPr lang="it-IT" dirty="0" err="1" smtClean="0"/>
              <a:t>father’s</a:t>
            </a:r>
            <a:r>
              <a:rPr lang="it-IT" dirty="0" smtClean="0"/>
              <a:t> </a:t>
            </a:r>
            <a:r>
              <a:rPr lang="it-IT" dirty="0" err="1" smtClean="0"/>
              <a:t>death</a:t>
            </a:r>
            <a:r>
              <a:rPr lang="it-IT" dirty="0" smtClean="0"/>
              <a:t> </a:t>
            </a:r>
            <a:r>
              <a:rPr lang="it-IT" dirty="0" err="1" smtClean="0"/>
              <a:t>killed</a:t>
            </a:r>
            <a:r>
              <a:rPr lang="it-IT" dirty="0" smtClean="0"/>
              <a:t> by </a:t>
            </a:r>
            <a:r>
              <a:rPr lang="it-IT" dirty="0" err="1" smtClean="0"/>
              <a:t>Claudius</a:t>
            </a:r>
            <a:r>
              <a:rPr lang="it-IT" dirty="0" smtClean="0"/>
              <a:t>,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Hamlet’s</a:t>
            </a:r>
            <a:r>
              <a:rPr lang="it-IT" dirty="0" smtClean="0"/>
              <a:t> </a:t>
            </a:r>
            <a:r>
              <a:rPr lang="it-IT" dirty="0" err="1" smtClean="0"/>
              <a:t>uncle</a:t>
            </a:r>
            <a:r>
              <a:rPr lang="it-IT" dirty="0" smtClean="0"/>
              <a:t> and the new </a:t>
            </a:r>
            <a:r>
              <a:rPr lang="it-IT" dirty="0" err="1" smtClean="0"/>
              <a:t>king</a:t>
            </a:r>
            <a:r>
              <a:rPr lang="it-IT" dirty="0" smtClean="0"/>
              <a:t> of </a:t>
            </a:r>
            <a:r>
              <a:rPr lang="it-IT" dirty="0" err="1" smtClean="0"/>
              <a:t>Denmark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Throughout</a:t>
            </a:r>
            <a:r>
              <a:rPr lang="it-IT" dirty="0" smtClean="0"/>
              <a:t> the play he </a:t>
            </a:r>
            <a:r>
              <a:rPr lang="it-IT" dirty="0" err="1" smtClean="0"/>
              <a:t>struggle</a:t>
            </a:r>
            <a:r>
              <a:rPr lang="it-IT" dirty="0" smtClean="0"/>
              <a:t> with </a:t>
            </a:r>
            <a:r>
              <a:rPr lang="it-IT" dirty="0" err="1" smtClean="0"/>
              <a:t>his</a:t>
            </a:r>
            <a:r>
              <a:rPr lang="it-IT" dirty="0"/>
              <a:t> </a:t>
            </a:r>
            <a:r>
              <a:rPr lang="it-IT" dirty="0" err="1" smtClean="0"/>
              <a:t>sanity</a:t>
            </a:r>
            <a:r>
              <a:rPr lang="it-IT" dirty="0" smtClean="0"/>
              <a:t> and with </a:t>
            </a:r>
            <a:r>
              <a:rPr lang="it-IT" dirty="0" err="1" smtClean="0"/>
              <a:t>Claudius</a:t>
            </a:r>
            <a:r>
              <a:rPr lang="it-IT" dirty="0" smtClean="0"/>
              <a:t>’ fault.</a:t>
            </a:r>
          </a:p>
          <a:p>
            <a:r>
              <a:rPr lang="it-IT" dirty="0" smtClean="0"/>
              <a:t>At the end of the </a:t>
            </a:r>
            <a:r>
              <a:rPr lang="it-IT" dirty="0" err="1" smtClean="0"/>
              <a:t>tragedy</a:t>
            </a:r>
            <a:r>
              <a:rPr lang="it-IT" dirty="0" smtClean="0"/>
              <a:t> </a:t>
            </a:r>
            <a:r>
              <a:rPr lang="it-IT" dirty="0" err="1" smtClean="0"/>
              <a:t>dying</a:t>
            </a:r>
            <a:r>
              <a:rPr lang="it-IT" dirty="0" smtClean="0"/>
              <a:t> </a:t>
            </a:r>
            <a:r>
              <a:rPr lang="it-IT" dirty="0" err="1" smtClean="0"/>
              <a:t>Hamlet</a:t>
            </a:r>
            <a:r>
              <a:rPr lang="it-IT" dirty="0" smtClean="0"/>
              <a:t> </a:t>
            </a:r>
            <a:r>
              <a:rPr lang="it-IT" dirty="0" err="1" smtClean="0"/>
              <a:t>kills</a:t>
            </a:r>
            <a:r>
              <a:rPr lang="it-IT" dirty="0" smtClean="0"/>
              <a:t> </a:t>
            </a:r>
            <a:r>
              <a:rPr lang="it-IT" dirty="0" err="1" smtClean="0"/>
              <a:t>Claudius</a:t>
            </a:r>
            <a:r>
              <a:rPr lang="it-IT" dirty="0" smtClean="0"/>
              <a:t> and </a:t>
            </a:r>
            <a:r>
              <a:rPr lang="it-IT" dirty="0" err="1" smtClean="0"/>
              <a:t>names</a:t>
            </a:r>
            <a:r>
              <a:rPr lang="it-IT" dirty="0" smtClean="0"/>
              <a:t> </a:t>
            </a:r>
            <a:r>
              <a:rPr lang="it-IT" dirty="0"/>
              <a:t> </a:t>
            </a:r>
            <a:r>
              <a:rPr lang="it-IT" dirty="0" smtClean="0"/>
              <a:t>Prince Fortinbras of </a:t>
            </a:r>
            <a:r>
              <a:rPr lang="it-IT" dirty="0" err="1" smtClean="0"/>
              <a:t>Norway</a:t>
            </a:r>
            <a:r>
              <a:rPr lang="it-IT" dirty="0" smtClean="0"/>
              <a:t> 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probable</a:t>
            </a:r>
            <a:r>
              <a:rPr lang="it-IT" dirty="0" smtClean="0"/>
              <a:t> </a:t>
            </a:r>
            <a:r>
              <a:rPr lang="it-IT" dirty="0" err="1" smtClean="0"/>
              <a:t>heir</a:t>
            </a:r>
            <a:r>
              <a:rPr lang="it-IT" dirty="0" smtClean="0"/>
              <a:t> to the </a:t>
            </a:r>
            <a:r>
              <a:rPr lang="it-IT" dirty="0" err="1" smtClean="0"/>
              <a:t>throne</a:t>
            </a:r>
            <a:r>
              <a:rPr lang="it-IT" dirty="0" smtClean="0"/>
              <a:t>.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protagonist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a </a:t>
            </a:r>
            <a:r>
              <a:rPr lang="it-IT" dirty="0" err="1" smtClean="0"/>
              <a:t>choise</a:t>
            </a:r>
            <a:r>
              <a:rPr lang="it-IT" dirty="0" smtClean="0"/>
              <a:t> for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kingdom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235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+mj-lt"/>
              </a:rPr>
              <a:t>J. Alfred </a:t>
            </a:r>
            <a:r>
              <a:rPr lang="it-IT" dirty="0" err="1" smtClean="0">
                <a:latin typeface="+mj-lt"/>
              </a:rPr>
              <a:t>Prufrock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He’s</a:t>
            </a:r>
            <a:r>
              <a:rPr lang="it-IT" dirty="0" smtClean="0"/>
              <a:t> a middle-</a:t>
            </a:r>
            <a:r>
              <a:rPr lang="it-IT" dirty="0" err="1" smtClean="0"/>
              <a:t>aged</a:t>
            </a:r>
            <a:r>
              <a:rPr lang="it-IT" dirty="0" smtClean="0"/>
              <a:t> man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isn’t</a:t>
            </a:r>
            <a:r>
              <a:rPr lang="it-IT" dirty="0" smtClean="0"/>
              <a:t> </a:t>
            </a:r>
            <a:r>
              <a:rPr lang="it-IT" dirty="0" err="1" smtClean="0"/>
              <a:t>able</a:t>
            </a:r>
            <a:r>
              <a:rPr lang="it-IT" dirty="0" smtClean="0"/>
              <a:t> to </a:t>
            </a:r>
            <a:r>
              <a:rPr lang="it-IT" dirty="0" err="1" smtClean="0"/>
              <a:t>confess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love to a woman </a:t>
            </a:r>
            <a:r>
              <a:rPr lang="it-IT" dirty="0" err="1" smtClean="0"/>
              <a:t>who</a:t>
            </a:r>
            <a:r>
              <a:rPr lang="it-IT" dirty="0" smtClean="0"/>
              <a:t> live in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palace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He’s</a:t>
            </a:r>
            <a:r>
              <a:rPr lang="it-IT" dirty="0" smtClean="0"/>
              <a:t> </a:t>
            </a:r>
            <a:r>
              <a:rPr lang="it-IT" dirty="0" err="1"/>
              <a:t>u</a:t>
            </a:r>
            <a:r>
              <a:rPr lang="it-IT" dirty="0" err="1" smtClean="0"/>
              <a:t>nable</a:t>
            </a:r>
            <a:r>
              <a:rPr lang="it-IT" dirty="0" smtClean="0"/>
              <a:t> to love </a:t>
            </a:r>
            <a:r>
              <a:rPr lang="it-IT" dirty="0" err="1" smtClean="0"/>
              <a:t>because</a:t>
            </a:r>
            <a:r>
              <a:rPr lang="it-IT" dirty="0" smtClean="0"/>
              <a:t> he </a:t>
            </a:r>
            <a:r>
              <a:rPr lang="it-IT" dirty="0" err="1" smtClean="0"/>
              <a:t>suffers</a:t>
            </a:r>
            <a:r>
              <a:rPr lang="it-IT" dirty="0" smtClean="0"/>
              <a:t> from </a:t>
            </a:r>
            <a:r>
              <a:rPr lang="it-IT" dirty="0" err="1" smtClean="0"/>
              <a:t>men’s</a:t>
            </a:r>
            <a:r>
              <a:rPr lang="it-IT" dirty="0" smtClean="0"/>
              <a:t> </a:t>
            </a:r>
            <a:r>
              <a:rPr lang="it-IT" dirty="0" err="1" smtClean="0"/>
              <a:t>crysis</a:t>
            </a:r>
            <a:r>
              <a:rPr lang="it-IT" dirty="0" smtClean="0"/>
              <a:t> of </a:t>
            </a:r>
            <a:r>
              <a:rPr lang="it-IT" dirty="0" err="1" smtClean="0"/>
              <a:t>firsts</a:t>
            </a:r>
            <a:r>
              <a:rPr lang="it-IT" dirty="0" smtClean="0"/>
              <a:t> </a:t>
            </a:r>
            <a:r>
              <a:rPr lang="it-IT" dirty="0" err="1" smtClean="0"/>
              <a:t>years</a:t>
            </a:r>
            <a:r>
              <a:rPr lang="it-IT" dirty="0" smtClean="0"/>
              <a:t> of XX </a:t>
            </a:r>
            <a:r>
              <a:rPr lang="it-IT" dirty="0" err="1" smtClean="0"/>
              <a:t>century</a:t>
            </a:r>
            <a:r>
              <a:rPr lang="it-IT" dirty="0" smtClean="0"/>
              <a:t>. In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period</a:t>
            </a:r>
            <a:r>
              <a:rPr lang="it-IT" dirty="0" smtClean="0"/>
              <a:t> men </a:t>
            </a:r>
            <a:r>
              <a:rPr lang="it-IT" dirty="0" err="1" smtClean="0"/>
              <a:t>weren’t</a:t>
            </a:r>
            <a:r>
              <a:rPr lang="it-IT" dirty="0" smtClean="0"/>
              <a:t> </a:t>
            </a:r>
            <a:r>
              <a:rPr lang="it-IT" dirty="0" err="1" smtClean="0"/>
              <a:t>able</a:t>
            </a:r>
            <a:r>
              <a:rPr lang="it-IT" dirty="0" smtClean="0"/>
              <a:t> to </a:t>
            </a:r>
            <a:r>
              <a:rPr lang="it-IT" dirty="0" err="1" smtClean="0"/>
              <a:t>accept</a:t>
            </a:r>
            <a:r>
              <a:rPr lang="it-IT" dirty="0" smtClean="0"/>
              <a:t> </a:t>
            </a:r>
            <a:r>
              <a:rPr lang="it-IT" dirty="0" err="1" smtClean="0"/>
              <a:t>changements</a:t>
            </a:r>
            <a:r>
              <a:rPr lang="it-IT" dirty="0" smtClean="0"/>
              <a:t>.</a:t>
            </a:r>
          </a:p>
          <a:p>
            <a:r>
              <a:rPr lang="it-IT" dirty="0" smtClean="0"/>
              <a:t>T. S. Eliot use the </a:t>
            </a:r>
            <a:r>
              <a:rPr lang="it-IT" dirty="0" err="1" smtClean="0"/>
              <a:t>tecnique</a:t>
            </a:r>
            <a:r>
              <a:rPr lang="it-IT" dirty="0" smtClean="0"/>
              <a:t> of «</a:t>
            </a:r>
            <a:r>
              <a:rPr lang="it-IT" b="1" dirty="0" err="1" smtClean="0"/>
              <a:t>stream</a:t>
            </a:r>
            <a:r>
              <a:rPr lang="it-IT" b="1" dirty="0" smtClean="0"/>
              <a:t> of </a:t>
            </a:r>
            <a:r>
              <a:rPr lang="it-IT" b="1" dirty="0" err="1" smtClean="0"/>
              <a:t>consciousness</a:t>
            </a:r>
            <a:r>
              <a:rPr lang="it-IT" dirty="0" smtClean="0"/>
              <a:t>» to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/>
              <a:t>p</a:t>
            </a:r>
            <a:r>
              <a:rPr lang="it-IT" dirty="0" err="1" smtClean="0"/>
              <a:t>rotagonist’s</a:t>
            </a:r>
            <a:r>
              <a:rPr lang="it-IT" dirty="0" smtClean="0"/>
              <a:t> </a:t>
            </a:r>
            <a:r>
              <a:rPr lang="it-IT" dirty="0" err="1" smtClean="0"/>
              <a:t>felling</a:t>
            </a:r>
            <a:r>
              <a:rPr lang="it-IT" dirty="0" smtClean="0"/>
              <a:t>, and «</a:t>
            </a:r>
            <a:r>
              <a:rPr lang="it-IT" b="1" dirty="0" smtClean="0"/>
              <a:t>free </a:t>
            </a:r>
            <a:r>
              <a:rPr lang="it-IT" b="1" dirty="0" err="1" smtClean="0"/>
              <a:t>verses</a:t>
            </a:r>
            <a:r>
              <a:rPr lang="it-IT" dirty="0" smtClean="0"/>
              <a:t>» to </a:t>
            </a:r>
            <a:r>
              <a:rPr lang="it-IT" dirty="0" err="1" smtClean="0"/>
              <a:t>shade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the </a:t>
            </a:r>
            <a:r>
              <a:rPr lang="it-IT" dirty="0" err="1" smtClean="0"/>
              <a:t>reader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to </a:t>
            </a:r>
            <a:r>
              <a:rPr lang="it-IT" dirty="0" err="1" smtClean="0"/>
              <a:t>interpret</a:t>
            </a:r>
            <a:r>
              <a:rPr lang="it-IT" dirty="0" smtClean="0"/>
              <a:t> </a:t>
            </a:r>
            <a:r>
              <a:rPr lang="it-IT" dirty="0" err="1" smtClean="0"/>
              <a:t>litterally</a:t>
            </a:r>
            <a:r>
              <a:rPr lang="it-IT" dirty="0" smtClean="0"/>
              <a:t> or </a:t>
            </a:r>
            <a:r>
              <a:rPr lang="it-IT" dirty="0" err="1" smtClean="0"/>
              <a:t>symbolically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364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latin typeface="+mj-lt"/>
              </a:rPr>
              <a:t>Hamlet</a:t>
            </a:r>
            <a:r>
              <a:rPr lang="it-IT" dirty="0" smtClean="0">
                <a:latin typeface="+mj-lt"/>
              </a:rPr>
              <a:t> and J. Alfred </a:t>
            </a:r>
            <a:r>
              <a:rPr lang="it-IT" dirty="0" err="1" smtClean="0">
                <a:latin typeface="+mj-lt"/>
              </a:rPr>
              <a:t>Prufrock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line 110 of «</a:t>
            </a:r>
            <a:r>
              <a:rPr lang="it-IT" u="sng" dirty="0" smtClean="0"/>
              <a:t>The Love Song of J. Alfred </a:t>
            </a:r>
            <a:r>
              <a:rPr lang="it-IT" u="sng" dirty="0" err="1" smtClean="0"/>
              <a:t>Prufrock</a:t>
            </a:r>
            <a:r>
              <a:rPr lang="it-IT" dirty="0" smtClean="0"/>
              <a:t>» T. S. Eliot introduce the figure of </a:t>
            </a:r>
            <a:r>
              <a:rPr lang="it-IT" dirty="0" err="1" smtClean="0"/>
              <a:t>Hamlet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Prufrock</a:t>
            </a:r>
            <a:r>
              <a:rPr lang="it-IT" dirty="0" smtClean="0"/>
              <a:t> </a:t>
            </a:r>
            <a:r>
              <a:rPr lang="it-IT" dirty="0" err="1" smtClean="0"/>
              <a:t>compares</a:t>
            </a:r>
            <a:r>
              <a:rPr lang="it-IT" dirty="0" smtClean="0"/>
              <a:t> </a:t>
            </a:r>
            <a:r>
              <a:rPr lang="it-IT" dirty="0" err="1" smtClean="0"/>
              <a:t>himself</a:t>
            </a:r>
            <a:r>
              <a:rPr lang="it-IT" dirty="0" smtClean="0"/>
              <a:t> to </a:t>
            </a:r>
            <a:r>
              <a:rPr lang="it-IT" dirty="0" err="1" smtClean="0"/>
              <a:t>Hamlet</a:t>
            </a:r>
            <a:r>
              <a:rPr lang="it-IT" dirty="0" smtClean="0"/>
              <a:t> to </a:t>
            </a:r>
            <a:r>
              <a:rPr lang="it-IT" dirty="0" err="1" smtClean="0"/>
              <a:t>dismisses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importance</a:t>
            </a:r>
            <a:r>
              <a:rPr lang="it-IT" dirty="0" smtClean="0"/>
              <a:t>.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contrast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characters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inability</a:t>
            </a:r>
            <a:r>
              <a:rPr lang="it-IT" dirty="0" smtClean="0"/>
              <a:t> of </a:t>
            </a:r>
            <a:r>
              <a:rPr lang="it-IT" dirty="0" err="1" smtClean="0"/>
              <a:t>make</a:t>
            </a:r>
            <a:r>
              <a:rPr lang="it-IT" dirty="0" smtClean="0"/>
              <a:t> a </a:t>
            </a:r>
            <a:r>
              <a:rPr lang="it-IT" dirty="0" err="1" smtClean="0"/>
              <a:t>choise</a:t>
            </a:r>
            <a:r>
              <a:rPr lang="it-IT" dirty="0" smtClean="0"/>
              <a:t> of J. A. </a:t>
            </a:r>
            <a:r>
              <a:rPr lang="it-IT" dirty="0" err="1" smtClean="0"/>
              <a:t>Prufrock</a:t>
            </a:r>
            <a:r>
              <a:rPr lang="it-IT" dirty="0" smtClean="0"/>
              <a:t> (</a:t>
            </a:r>
            <a:r>
              <a:rPr lang="it-IT" dirty="0" err="1" smtClean="0"/>
              <a:t>middel-aged</a:t>
            </a:r>
            <a:r>
              <a:rPr lang="it-IT" dirty="0" smtClean="0"/>
              <a:t> man) and the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choise</a:t>
            </a:r>
            <a:r>
              <a:rPr lang="it-IT" dirty="0" smtClean="0"/>
              <a:t> of </a:t>
            </a:r>
            <a:r>
              <a:rPr lang="it-IT" dirty="0" err="1" smtClean="0"/>
              <a:t>Hamlet</a:t>
            </a:r>
            <a:r>
              <a:rPr lang="it-IT" dirty="0" smtClean="0"/>
              <a:t> (a </a:t>
            </a:r>
            <a:r>
              <a:rPr lang="it-IT" dirty="0" err="1" smtClean="0"/>
              <a:t>young</a:t>
            </a:r>
            <a:r>
              <a:rPr lang="it-IT" dirty="0" smtClean="0"/>
              <a:t> man).</a:t>
            </a:r>
          </a:p>
          <a:p>
            <a:r>
              <a:rPr lang="it-IT" dirty="0" smtClean="0"/>
              <a:t>J. A. </a:t>
            </a:r>
            <a:r>
              <a:rPr lang="it-IT" dirty="0" err="1" smtClean="0"/>
              <a:t>Prufrock</a:t>
            </a:r>
            <a:r>
              <a:rPr lang="it-IT" dirty="0" smtClean="0"/>
              <a:t> in the </a:t>
            </a:r>
            <a:r>
              <a:rPr lang="it-IT" dirty="0" err="1" smtClean="0"/>
              <a:t>entire</a:t>
            </a:r>
            <a:r>
              <a:rPr lang="it-IT" dirty="0" smtClean="0"/>
              <a:t> </a:t>
            </a:r>
            <a:r>
              <a:rPr lang="it-IT" dirty="0" err="1" smtClean="0"/>
              <a:t>poem</a:t>
            </a:r>
            <a:r>
              <a:rPr lang="it-IT" dirty="0" smtClean="0"/>
              <a:t> </a:t>
            </a:r>
            <a:r>
              <a:rPr lang="it-IT" dirty="0" err="1" smtClean="0"/>
              <a:t>doesn’t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decision</a:t>
            </a:r>
            <a:r>
              <a:rPr lang="it-IT" dirty="0" smtClean="0"/>
              <a:t> </a:t>
            </a:r>
            <a:r>
              <a:rPr lang="it-IT" dirty="0" err="1" smtClean="0"/>
              <a:t>even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he </a:t>
            </a:r>
            <a:r>
              <a:rPr lang="it-IT" dirty="0" err="1" smtClean="0"/>
              <a:t>analyzes</a:t>
            </a:r>
            <a:r>
              <a:rPr lang="it-IT" dirty="0" smtClean="0"/>
              <a:t> more </a:t>
            </a:r>
            <a:r>
              <a:rPr lang="it-IT" dirty="0" err="1" smtClean="0"/>
              <a:t>times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making</a:t>
            </a:r>
            <a:r>
              <a:rPr lang="it-IT" dirty="0" smtClean="0"/>
              <a:t>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choise</a:t>
            </a:r>
            <a:r>
              <a:rPr lang="it-IT" smtClean="0"/>
              <a:t>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799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66</TotalTime>
  <Words>349</Words>
  <Application>Microsoft Office PowerPoint</Application>
  <PresentationFormat>Presentazione su schermo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Executive</vt:lpstr>
      <vt:lpstr>Why T.S.Eliot appeal to Hamlet in «The Love Song of J. Alfred Prufrock»?</vt:lpstr>
      <vt:lpstr>«The Love Song of J. Alfred Prufrock».</vt:lpstr>
      <vt:lpstr>Hamlet.</vt:lpstr>
      <vt:lpstr>J. Alfred Prufrock.</vt:lpstr>
      <vt:lpstr>Hamlet and J. Alfred Prufrock.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T.S.Eliot appeal to Hamlet in «The Love Song of J. Alfred Prufrock»?</dc:title>
  <dc:creator>Utente</dc:creator>
  <cp:lastModifiedBy>Utente</cp:lastModifiedBy>
  <cp:revision>7</cp:revision>
  <dcterms:created xsi:type="dcterms:W3CDTF">2013-04-03T14:22:18Z</dcterms:created>
  <dcterms:modified xsi:type="dcterms:W3CDTF">2013-04-03T15:29:01Z</dcterms:modified>
</cp:coreProperties>
</file>